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8" r:id="rId5"/>
    <p:sldId id="267" r:id="rId6"/>
    <p:sldId id="319" r:id="rId7"/>
    <p:sldId id="277" r:id="rId8"/>
    <p:sldId id="268" r:id="rId9"/>
    <p:sldId id="275" r:id="rId10"/>
    <p:sldId id="278" r:id="rId11"/>
    <p:sldId id="321" r:id="rId12"/>
    <p:sldId id="279" r:id="rId13"/>
    <p:sldId id="280" r:id="rId14"/>
    <p:sldId id="281" r:id="rId15"/>
    <p:sldId id="283" r:id="rId16"/>
    <p:sldId id="282" r:id="rId17"/>
    <p:sldId id="284" r:id="rId18"/>
    <p:sldId id="285" r:id="rId19"/>
    <p:sldId id="286" r:id="rId20"/>
    <p:sldId id="287" r:id="rId21"/>
    <p:sldId id="290" r:id="rId22"/>
    <p:sldId id="293" r:id="rId23"/>
    <p:sldId id="322" r:id="rId24"/>
    <p:sldId id="294" r:id="rId25"/>
    <p:sldId id="332" r:id="rId26"/>
    <p:sldId id="295" r:id="rId27"/>
    <p:sldId id="333" r:id="rId28"/>
    <p:sldId id="334" r:id="rId29"/>
    <p:sldId id="296" r:id="rId30"/>
    <p:sldId id="297" r:id="rId31"/>
    <p:sldId id="298" r:id="rId32"/>
    <p:sldId id="324" r:id="rId33"/>
    <p:sldId id="325" r:id="rId34"/>
    <p:sldId id="323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35" r:id="rId4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B3F461-A08B-20C6-3E89-35CE62603035}" v="31" dt="2024-06-22T13:18:51.555"/>
    <p1510:client id="{9540AFBB-457F-F031-4701-6B62C7A219F1}" v="193" dt="2024-06-22T13:08:43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원준" userId="S::20234348@s.scnu.ac.kr::1b8a1a39-6239-4c53-90b2-610f6b96dc48" providerId="AD" clId="Web-{42B3F461-A08B-20C6-3E89-35CE62603035}"/>
    <pc:docChg chg="modSld">
      <pc:chgData name="최원준" userId="S::20234348@s.scnu.ac.kr::1b8a1a39-6239-4c53-90b2-610f6b96dc48" providerId="AD" clId="Web-{42B3F461-A08B-20C6-3E89-35CE62603035}" dt="2024-06-22T13:18:51.555" v="32" actId="20577"/>
      <pc:docMkLst>
        <pc:docMk/>
      </pc:docMkLst>
      <pc:sldChg chg="modSp">
        <pc:chgData name="최원준" userId="S::20234348@s.scnu.ac.kr::1b8a1a39-6239-4c53-90b2-610f6b96dc48" providerId="AD" clId="Web-{42B3F461-A08B-20C6-3E89-35CE62603035}" dt="2024-06-22T13:18:51.555" v="32" actId="20577"/>
        <pc:sldMkLst>
          <pc:docMk/>
          <pc:sldMk cId="2578945711" sldId="267"/>
        </pc:sldMkLst>
        <pc:spChg chg="mod">
          <ac:chgData name="최원준" userId="S::20234348@s.scnu.ac.kr::1b8a1a39-6239-4c53-90b2-610f6b96dc48" providerId="AD" clId="Web-{42B3F461-A08B-20C6-3E89-35CE62603035}" dt="2024-06-22T13:18:51.555" v="32" actId="20577"/>
          <ac:spMkLst>
            <pc:docMk/>
            <pc:sldMk cId="2578945711" sldId="267"/>
            <ac:spMk id="3" creationId="{29B7D95F-0CC9-B92C-2547-B0342784A330}"/>
          </ac:spMkLst>
        </pc:spChg>
      </pc:sldChg>
    </pc:docChg>
  </pc:docChgLst>
  <pc:docChgLst>
    <pc:chgData name="최원준" userId="S::20234348@s.scnu.ac.kr::1b8a1a39-6239-4c53-90b2-610f6b96dc48" providerId="AD" clId="Web-{9540AFBB-457F-F031-4701-6B62C7A219F1}"/>
    <pc:docChg chg="delSld modSld">
      <pc:chgData name="최원준" userId="S::20234348@s.scnu.ac.kr::1b8a1a39-6239-4c53-90b2-610f6b96dc48" providerId="AD" clId="Web-{9540AFBB-457F-F031-4701-6B62C7A219F1}" dt="2024-06-22T13:08:41.716" v="152" actId="20577"/>
      <pc:docMkLst>
        <pc:docMk/>
      </pc:docMkLst>
      <pc:sldChg chg="addSp delSp modSp">
        <pc:chgData name="최원준" userId="S::20234348@s.scnu.ac.kr::1b8a1a39-6239-4c53-90b2-610f6b96dc48" providerId="AD" clId="Web-{9540AFBB-457F-F031-4701-6B62C7A219F1}" dt="2024-06-22T13:01:39.777" v="38" actId="14100"/>
        <pc:sldMkLst>
          <pc:docMk/>
          <pc:sldMk cId="3803817646" sldId="308"/>
        </pc:sldMkLst>
        <pc:spChg chg="mod">
          <ac:chgData name="최원준" userId="S::20234348@s.scnu.ac.kr::1b8a1a39-6239-4c53-90b2-610f6b96dc48" providerId="AD" clId="Web-{9540AFBB-457F-F031-4701-6B62C7A219F1}" dt="2024-06-22T12:59:08.826" v="11" actId="20577"/>
          <ac:spMkLst>
            <pc:docMk/>
            <pc:sldMk cId="3803817646" sldId="308"/>
            <ac:spMk id="2" creationId="{4E4323D6-04C2-2A4B-1471-6E2410080646}"/>
          </ac:spMkLst>
        </pc:spChg>
        <pc:spChg chg="del">
          <ac:chgData name="최원준" userId="S::20234348@s.scnu.ac.kr::1b8a1a39-6239-4c53-90b2-610f6b96dc48" providerId="AD" clId="Web-{9540AFBB-457F-F031-4701-6B62C7A219F1}" dt="2024-06-22T12:59:59.720" v="12"/>
          <ac:spMkLst>
            <pc:docMk/>
            <pc:sldMk cId="3803817646" sldId="308"/>
            <ac:spMk id="3" creationId="{DBE86394-DA10-8337-9CBB-25C9B8A4BBFB}"/>
          </ac:spMkLst>
        </pc:spChg>
        <pc:picChg chg="add mod ord">
          <ac:chgData name="최원준" userId="S::20234348@s.scnu.ac.kr::1b8a1a39-6239-4c53-90b2-610f6b96dc48" providerId="AD" clId="Web-{9540AFBB-457F-F031-4701-6B62C7A219F1}" dt="2024-06-22T13:01:34.933" v="36" actId="14100"/>
          <ac:picMkLst>
            <pc:docMk/>
            <pc:sldMk cId="3803817646" sldId="308"/>
            <ac:picMk id="4" creationId="{19AC21CB-38A2-726F-A5BB-2CADB265BF26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1:39.777" v="38" actId="14100"/>
          <ac:picMkLst>
            <pc:docMk/>
            <pc:sldMk cId="3803817646" sldId="308"/>
            <ac:picMk id="5" creationId="{5F3756B4-AEA4-7433-CFFA-A0C39F36B207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0:19.143" v="20" actId="14100"/>
          <ac:picMkLst>
            <pc:docMk/>
            <pc:sldMk cId="3803817646" sldId="308"/>
            <ac:picMk id="6" creationId="{7686EF44-3434-150D-C1CC-31AD4F5F4B69}"/>
          </ac:picMkLst>
        </pc:picChg>
      </pc:sldChg>
      <pc:sldChg chg="addSp delSp modSp">
        <pc:chgData name="최원준" userId="S::20234348@s.scnu.ac.kr::1b8a1a39-6239-4c53-90b2-610f6b96dc48" providerId="AD" clId="Web-{9540AFBB-457F-F031-4701-6B62C7A219F1}" dt="2024-06-22T13:08:31.450" v="139" actId="20577"/>
        <pc:sldMkLst>
          <pc:docMk/>
          <pc:sldMk cId="2426175977" sldId="309"/>
        </pc:sldMkLst>
        <pc:spChg chg="mod">
          <ac:chgData name="최원준" userId="S::20234348@s.scnu.ac.kr::1b8a1a39-6239-4c53-90b2-610f6b96dc48" providerId="AD" clId="Web-{9540AFBB-457F-F031-4701-6B62C7A219F1}" dt="2024-06-22T13:08:31.450" v="139" actId="20577"/>
          <ac:spMkLst>
            <pc:docMk/>
            <pc:sldMk cId="2426175977" sldId="309"/>
            <ac:spMk id="2" creationId="{FC6BEA25-8C0A-C499-FEBA-FB65B1837767}"/>
          </ac:spMkLst>
        </pc:spChg>
        <pc:spChg chg="del">
          <ac:chgData name="최원준" userId="S::20234348@s.scnu.ac.kr::1b8a1a39-6239-4c53-90b2-610f6b96dc48" providerId="AD" clId="Web-{9540AFBB-457F-F031-4701-6B62C7A219F1}" dt="2024-06-22T13:02:58.249" v="39"/>
          <ac:spMkLst>
            <pc:docMk/>
            <pc:sldMk cId="2426175977" sldId="309"/>
            <ac:spMk id="3" creationId="{99A6E4E7-70CA-C792-EAC1-8CD1743C25F0}"/>
          </ac:spMkLst>
        </pc:spChg>
        <pc:picChg chg="add mod ord">
          <ac:chgData name="최원준" userId="S::20234348@s.scnu.ac.kr::1b8a1a39-6239-4c53-90b2-610f6b96dc48" providerId="AD" clId="Web-{9540AFBB-457F-F031-4701-6B62C7A219F1}" dt="2024-06-22T13:03:23.656" v="50" actId="1076"/>
          <ac:picMkLst>
            <pc:docMk/>
            <pc:sldMk cId="2426175977" sldId="309"/>
            <ac:picMk id="4" creationId="{01661420-757B-3472-5922-730A28340734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3:36.375" v="53" actId="1076"/>
          <ac:picMkLst>
            <pc:docMk/>
            <pc:sldMk cId="2426175977" sldId="309"/>
            <ac:picMk id="5" creationId="{32BA85AE-AAF6-CB3E-83A2-85719A3FDBB4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3:21.859" v="49" actId="14100"/>
          <ac:picMkLst>
            <pc:docMk/>
            <pc:sldMk cId="2426175977" sldId="309"/>
            <ac:picMk id="6" creationId="{60E91398-E2F5-C10F-F5BC-EEE261E4AC20}"/>
          </ac:picMkLst>
        </pc:picChg>
      </pc:sldChg>
      <pc:sldChg chg="addSp delSp modSp">
        <pc:chgData name="최원준" userId="S::20234348@s.scnu.ac.kr::1b8a1a39-6239-4c53-90b2-610f6b96dc48" providerId="AD" clId="Web-{9540AFBB-457F-F031-4701-6B62C7A219F1}" dt="2024-06-22T13:08:33.091" v="141" actId="20577"/>
        <pc:sldMkLst>
          <pc:docMk/>
          <pc:sldMk cId="1501210998" sldId="310"/>
        </pc:sldMkLst>
        <pc:spChg chg="mod">
          <ac:chgData name="최원준" userId="S::20234348@s.scnu.ac.kr::1b8a1a39-6239-4c53-90b2-610f6b96dc48" providerId="AD" clId="Web-{9540AFBB-457F-F031-4701-6B62C7A219F1}" dt="2024-06-22T13:08:33.091" v="141" actId="20577"/>
          <ac:spMkLst>
            <pc:docMk/>
            <pc:sldMk cId="1501210998" sldId="310"/>
            <ac:spMk id="2" creationId="{7EE683EE-2893-912E-DAA5-C908E29A4282}"/>
          </ac:spMkLst>
        </pc:spChg>
        <pc:spChg chg="del">
          <ac:chgData name="최원준" userId="S::20234348@s.scnu.ac.kr::1b8a1a39-6239-4c53-90b2-610f6b96dc48" providerId="AD" clId="Web-{9540AFBB-457F-F031-4701-6B62C7A219F1}" dt="2024-06-22T13:04:05.517" v="54"/>
          <ac:spMkLst>
            <pc:docMk/>
            <pc:sldMk cId="1501210998" sldId="310"/>
            <ac:spMk id="3" creationId="{84775F0F-D61F-F633-FB2E-F3AE57F74874}"/>
          </ac:spMkLst>
        </pc:spChg>
        <pc:picChg chg="add mod ord">
          <ac:chgData name="최원준" userId="S::20234348@s.scnu.ac.kr::1b8a1a39-6239-4c53-90b2-610f6b96dc48" providerId="AD" clId="Web-{9540AFBB-457F-F031-4701-6B62C7A219F1}" dt="2024-06-22T13:04:26.502" v="65" actId="1076"/>
          <ac:picMkLst>
            <pc:docMk/>
            <pc:sldMk cId="1501210998" sldId="310"/>
            <ac:picMk id="4" creationId="{7288FDFB-DC67-D056-90E3-C0805CBC5328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4:30.799" v="66" actId="1076"/>
          <ac:picMkLst>
            <pc:docMk/>
            <pc:sldMk cId="1501210998" sldId="310"/>
            <ac:picMk id="5" creationId="{86A77310-9A8D-B7CE-DD82-9F833DC418A5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4:16.471" v="61" actId="14100"/>
          <ac:picMkLst>
            <pc:docMk/>
            <pc:sldMk cId="1501210998" sldId="310"/>
            <ac:picMk id="6" creationId="{EF4AE084-C3B1-C4D5-2B94-A96FD25A94B9}"/>
          </ac:picMkLst>
        </pc:picChg>
      </pc:sldChg>
      <pc:sldChg chg="addSp delSp modSp">
        <pc:chgData name="최원준" userId="S::20234348@s.scnu.ac.kr::1b8a1a39-6239-4c53-90b2-610f6b96dc48" providerId="AD" clId="Web-{9540AFBB-457F-F031-4701-6B62C7A219F1}" dt="2024-06-22T13:08:34.888" v="143" actId="20577"/>
        <pc:sldMkLst>
          <pc:docMk/>
          <pc:sldMk cId="1659226817" sldId="311"/>
        </pc:sldMkLst>
        <pc:spChg chg="mod">
          <ac:chgData name="최원준" userId="S::20234348@s.scnu.ac.kr::1b8a1a39-6239-4c53-90b2-610f6b96dc48" providerId="AD" clId="Web-{9540AFBB-457F-F031-4701-6B62C7A219F1}" dt="2024-06-22T13:08:34.888" v="143" actId="20577"/>
          <ac:spMkLst>
            <pc:docMk/>
            <pc:sldMk cId="1659226817" sldId="311"/>
            <ac:spMk id="2" creationId="{7979A5BE-F11A-D803-9CEF-A1B888F2CA31}"/>
          </ac:spMkLst>
        </pc:spChg>
        <pc:spChg chg="del">
          <ac:chgData name="최원준" userId="S::20234348@s.scnu.ac.kr::1b8a1a39-6239-4c53-90b2-610f6b96dc48" providerId="AD" clId="Web-{9540AFBB-457F-F031-4701-6B62C7A219F1}" dt="2024-06-22T13:04:53.847" v="67"/>
          <ac:spMkLst>
            <pc:docMk/>
            <pc:sldMk cId="1659226817" sldId="311"/>
            <ac:spMk id="3" creationId="{EBCD0484-882C-A72E-8B57-8DF964CB09E5}"/>
          </ac:spMkLst>
        </pc:spChg>
        <pc:picChg chg="add mod ord">
          <ac:chgData name="최원준" userId="S::20234348@s.scnu.ac.kr::1b8a1a39-6239-4c53-90b2-610f6b96dc48" providerId="AD" clId="Web-{9540AFBB-457F-F031-4701-6B62C7A219F1}" dt="2024-06-22T13:05:10.270" v="78" actId="14100"/>
          <ac:picMkLst>
            <pc:docMk/>
            <pc:sldMk cId="1659226817" sldId="311"/>
            <ac:picMk id="4" creationId="{5696C386-77C3-DA5C-DE3E-07A27CBEECA1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5:16.114" v="81" actId="14100"/>
          <ac:picMkLst>
            <pc:docMk/>
            <pc:sldMk cId="1659226817" sldId="311"/>
            <ac:picMk id="5" creationId="{1B93FD98-5340-7D7E-6578-86D43FA08070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5:08.051" v="76" actId="14100"/>
          <ac:picMkLst>
            <pc:docMk/>
            <pc:sldMk cId="1659226817" sldId="311"/>
            <ac:picMk id="6" creationId="{B1AFA01F-CDBA-CAD6-C54B-85205212C730}"/>
          </ac:picMkLst>
        </pc:picChg>
      </pc:sldChg>
      <pc:sldChg chg="addSp delSp modSp">
        <pc:chgData name="최원준" userId="S::20234348@s.scnu.ac.kr::1b8a1a39-6239-4c53-90b2-610f6b96dc48" providerId="AD" clId="Web-{9540AFBB-457F-F031-4701-6B62C7A219F1}" dt="2024-06-22T13:08:36.450" v="144" actId="20577"/>
        <pc:sldMkLst>
          <pc:docMk/>
          <pc:sldMk cId="407779542" sldId="312"/>
        </pc:sldMkLst>
        <pc:spChg chg="mod">
          <ac:chgData name="최원준" userId="S::20234348@s.scnu.ac.kr::1b8a1a39-6239-4c53-90b2-610f6b96dc48" providerId="AD" clId="Web-{9540AFBB-457F-F031-4701-6B62C7A219F1}" dt="2024-06-22T13:08:36.450" v="144" actId="20577"/>
          <ac:spMkLst>
            <pc:docMk/>
            <pc:sldMk cId="407779542" sldId="312"/>
            <ac:spMk id="2" creationId="{770ED553-3445-BBC0-63FC-34803174DF77}"/>
          </ac:spMkLst>
        </pc:spChg>
        <pc:spChg chg="del">
          <ac:chgData name="최원준" userId="S::20234348@s.scnu.ac.kr::1b8a1a39-6239-4c53-90b2-610f6b96dc48" providerId="AD" clId="Web-{9540AFBB-457F-F031-4701-6B62C7A219F1}" dt="2024-06-22T13:05:35.052" v="82"/>
          <ac:spMkLst>
            <pc:docMk/>
            <pc:sldMk cId="407779542" sldId="312"/>
            <ac:spMk id="3" creationId="{8606F688-EF36-9D9C-0F5F-FBEED484BB8F}"/>
          </ac:spMkLst>
        </pc:spChg>
        <pc:picChg chg="add mod ord">
          <ac:chgData name="최원준" userId="S::20234348@s.scnu.ac.kr::1b8a1a39-6239-4c53-90b2-610f6b96dc48" providerId="AD" clId="Web-{9540AFBB-457F-F031-4701-6B62C7A219F1}" dt="2024-06-22T13:05:45.537" v="90" actId="14100"/>
          <ac:picMkLst>
            <pc:docMk/>
            <pc:sldMk cId="407779542" sldId="312"/>
            <ac:picMk id="4" creationId="{2B1A8B2D-2D5C-7AE6-D3BE-1DE378E5EDE5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5:47.506" v="91" actId="1076"/>
          <ac:picMkLst>
            <pc:docMk/>
            <pc:sldMk cId="407779542" sldId="312"/>
            <ac:picMk id="5" creationId="{E8EDFB0A-DA19-29D5-6E27-4BE771FAF97F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5:38.927" v="86" actId="14100"/>
          <ac:picMkLst>
            <pc:docMk/>
            <pc:sldMk cId="407779542" sldId="312"/>
            <ac:picMk id="6" creationId="{0E124C8B-BB0A-7258-4E5C-F80507D3CE86}"/>
          </ac:picMkLst>
        </pc:picChg>
      </pc:sldChg>
      <pc:sldChg chg="addSp delSp modSp">
        <pc:chgData name="최원준" userId="S::20234348@s.scnu.ac.kr::1b8a1a39-6239-4c53-90b2-610f6b96dc48" providerId="AD" clId="Web-{9540AFBB-457F-F031-4701-6B62C7A219F1}" dt="2024-06-22T13:08:37.919" v="146" actId="20577"/>
        <pc:sldMkLst>
          <pc:docMk/>
          <pc:sldMk cId="654267710" sldId="313"/>
        </pc:sldMkLst>
        <pc:spChg chg="mod">
          <ac:chgData name="최원준" userId="S::20234348@s.scnu.ac.kr::1b8a1a39-6239-4c53-90b2-610f6b96dc48" providerId="AD" clId="Web-{9540AFBB-457F-F031-4701-6B62C7A219F1}" dt="2024-06-22T13:08:37.919" v="146" actId="20577"/>
          <ac:spMkLst>
            <pc:docMk/>
            <pc:sldMk cId="654267710" sldId="313"/>
            <ac:spMk id="2" creationId="{35D437B0-420F-9D16-DD61-86F7EEA4693E}"/>
          </ac:spMkLst>
        </pc:spChg>
        <pc:spChg chg="del">
          <ac:chgData name="최원준" userId="S::20234348@s.scnu.ac.kr::1b8a1a39-6239-4c53-90b2-610f6b96dc48" providerId="AD" clId="Web-{9540AFBB-457F-F031-4701-6B62C7A219F1}" dt="2024-06-22T13:06:03.100" v="92"/>
          <ac:spMkLst>
            <pc:docMk/>
            <pc:sldMk cId="654267710" sldId="313"/>
            <ac:spMk id="3" creationId="{8E255117-65BE-FE90-ACF6-AF317CEA9C90}"/>
          </ac:spMkLst>
        </pc:spChg>
        <pc:picChg chg="add mod ord">
          <ac:chgData name="최원준" userId="S::20234348@s.scnu.ac.kr::1b8a1a39-6239-4c53-90b2-610f6b96dc48" providerId="AD" clId="Web-{9540AFBB-457F-F031-4701-6B62C7A219F1}" dt="2024-06-22T13:06:16.413" v="100" actId="1076"/>
          <ac:picMkLst>
            <pc:docMk/>
            <pc:sldMk cId="654267710" sldId="313"/>
            <ac:picMk id="4" creationId="{B4897845-CAE1-E29F-381F-C3D311041EBD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6:31.867" v="105" actId="14100"/>
          <ac:picMkLst>
            <pc:docMk/>
            <pc:sldMk cId="654267710" sldId="313"/>
            <ac:picMk id="5" creationId="{1E2F3949-0037-BACB-1DA0-65C659340A6F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6:28.586" v="104" actId="14100"/>
          <ac:picMkLst>
            <pc:docMk/>
            <pc:sldMk cId="654267710" sldId="313"/>
            <ac:picMk id="6" creationId="{6AFC8E05-243F-06FB-57AC-9525FC5C7062}"/>
          </ac:picMkLst>
        </pc:picChg>
      </pc:sldChg>
      <pc:sldChg chg="addSp delSp modSp">
        <pc:chgData name="최원준" userId="S::20234348@s.scnu.ac.kr::1b8a1a39-6239-4c53-90b2-610f6b96dc48" providerId="AD" clId="Web-{9540AFBB-457F-F031-4701-6B62C7A219F1}" dt="2024-06-22T13:08:39.263" v="148" actId="20577"/>
        <pc:sldMkLst>
          <pc:docMk/>
          <pc:sldMk cId="852837121" sldId="314"/>
        </pc:sldMkLst>
        <pc:spChg chg="mod">
          <ac:chgData name="최원준" userId="S::20234348@s.scnu.ac.kr::1b8a1a39-6239-4c53-90b2-610f6b96dc48" providerId="AD" clId="Web-{9540AFBB-457F-F031-4701-6B62C7A219F1}" dt="2024-06-22T13:08:39.263" v="148" actId="20577"/>
          <ac:spMkLst>
            <pc:docMk/>
            <pc:sldMk cId="852837121" sldId="314"/>
            <ac:spMk id="2" creationId="{B2FE1B3A-859C-7E31-B745-2E8CFED2FFE0}"/>
          </ac:spMkLst>
        </pc:spChg>
        <pc:spChg chg="del">
          <ac:chgData name="최원준" userId="S::20234348@s.scnu.ac.kr::1b8a1a39-6239-4c53-90b2-610f6b96dc48" providerId="AD" clId="Web-{9540AFBB-457F-F031-4701-6B62C7A219F1}" dt="2024-06-22T13:06:48.711" v="106"/>
          <ac:spMkLst>
            <pc:docMk/>
            <pc:sldMk cId="852837121" sldId="314"/>
            <ac:spMk id="3" creationId="{B4D120FC-F80C-69C7-ADA3-7D99AF10BE03}"/>
          </ac:spMkLst>
        </pc:spChg>
        <pc:picChg chg="add mod ord">
          <ac:chgData name="최원준" userId="S::20234348@s.scnu.ac.kr::1b8a1a39-6239-4c53-90b2-610f6b96dc48" providerId="AD" clId="Web-{9540AFBB-457F-F031-4701-6B62C7A219F1}" dt="2024-06-22T13:06:53.134" v="110" actId="1076"/>
          <ac:picMkLst>
            <pc:docMk/>
            <pc:sldMk cId="852837121" sldId="314"/>
            <ac:picMk id="4" creationId="{546CF4BE-6328-C75F-6A9D-53AC6002F93D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7:03.946" v="115" actId="14100"/>
          <ac:picMkLst>
            <pc:docMk/>
            <pc:sldMk cId="852837121" sldId="314"/>
            <ac:picMk id="5" creationId="{D7ED060E-B3A0-5414-408A-EE56065E352C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6:57.524" v="112" actId="14100"/>
          <ac:picMkLst>
            <pc:docMk/>
            <pc:sldMk cId="852837121" sldId="314"/>
            <ac:picMk id="6" creationId="{1BB81F64-0CFB-224F-AA89-64EFE4CA3865}"/>
          </ac:picMkLst>
        </pc:picChg>
      </pc:sldChg>
      <pc:sldChg chg="addSp delSp modSp">
        <pc:chgData name="최원준" userId="S::20234348@s.scnu.ac.kr::1b8a1a39-6239-4c53-90b2-610f6b96dc48" providerId="AD" clId="Web-{9540AFBB-457F-F031-4701-6B62C7A219F1}" dt="2024-06-22T13:08:40.482" v="150" actId="20577"/>
        <pc:sldMkLst>
          <pc:docMk/>
          <pc:sldMk cId="2002662695" sldId="315"/>
        </pc:sldMkLst>
        <pc:spChg chg="mod">
          <ac:chgData name="최원준" userId="S::20234348@s.scnu.ac.kr::1b8a1a39-6239-4c53-90b2-610f6b96dc48" providerId="AD" clId="Web-{9540AFBB-457F-F031-4701-6B62C7A219F1}" dt="2024-06-22T13:08:40.482" v="150" actId="20577"/>
          <ac:spMkLst>
            <pc:docMk/>
            <pc:sldMk cId="2002662695" sldId="315"/>
            <ac:spMk id="2" creationId="{1686ABA0-D611-491C-B075-158474DC942F}"/>
          </ac:spMkLst>
        </pc:spChg>
        <pc:spChg chg="del">
          <ac:chgData name="최원준" userId="S::20234348@s.scnu.ac.kr::1b8a1a39-6239-4c53-90b2-610f6b96dc48" providerId="AD" clId="Web-{9540AFBB-457F-F031-4701-6B62C7A219F1}" dt="2024-06-22T13:07:15.728" v="116"/>
          <ac:spMkLst>
            <pc:docMk/>
            <pc:sldMk cId="2002662695" sldId="315"/>
            <ac:spMk id="3" creationId="{53EC632D-2606-DD71-19A8-F96859A912AB}"/>
          </ac:spMkLst>
        </pc:spChg>
        <pc:picChg chg="add mod ord">
          <ac:chgData name="최원준" userId="S::20234348@s.scnu.ac.kr::1b8a1a39-6239-4c53-90b2-610f6b96dc48" providerId="AD" clId="Web-{9540AFBB-457F-F031-4701-6B62C7A219F1}" dt="2024-06-22T13:07:26.401" v="124" actId="1076"/>
          <ac:picMkLst>
            <pc:docMk/>
            <pc:sldMk cId="2002662695" sldId="315"/>
            <ac:picMk id="4" creationId="{09906741-C2D5-193A-0688-8CDF3EEAC242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7:38.120" v="129" actId="14100"/>
          <ac:picMkLst>
            <pc:docMk/>
            <pc:sldMk cId="2002662695" sldId="315"/>
            <ac:picMk id="5" creationId="{41BABBCA-B2D7-AB95-2C51-17BF29BA44EB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7:34.948" v="128" actId="14100"/>
          <ac:picMkLst>
            <pc:docMk/>
            <pc:sldMk cId="2002662695" sldId="315"/>
            <ac:picMk id="6" creationId="{BC4648D1-E0D5-D128-6A13-876121DE3BD0}"/>
          </ac:picMkLst>
        </pc:picChg>
      </pc:sldChg>
      <pc:sldChg chg="addSp delSp modSp">
        <pc:chgData name="최원준" userId="S::20234348@s.scnu.ac.kr::1b8a1a39-6239-4c53-90b2-610f6b96dc48" providerId="AD" clId="Web-{9540AFBB-457F-F031-4701-6B62C7A219F1}" dt="2024-06-22T13:08:41.716" v="152" actId="20577"/>
        <pc:sldMkLst>
          <pc:docMk/>
          <pc:sldMk cId="2565687657" sldId="316"/>
        </pc:sldMkLst>
        <pc:spChg chg="mod">
          <ac:chgData name="최원준" userId="S::20234348@s.scnu.ac.kr::1b8a1a39-6239-4c53-90b2-610f6b96dc48" providerId="AD" clId="Web-{9540AFBB-457F-F031-4701-6B62C7A219F1}" dt="2024-06-22T13:08:41.716" v="152" actId="20577"/>
          <ac:spMkLst>
            <pc:docMk/>
            <pc:sldMk cId="2565687657" sldId="316"/>
            <ac:spMk id="2" creationId="{3A408B49-F405-85E6-819A-4E7701E07716}"/>
          </ac:spMkLst>
        </pc:spChg>
        <pc:spChg chg="del">
          <ac:chgData name="최원준" userId="S::20234348@s.scnu.ac.kr::1b8a1a39-6239-4c53-90b2-610f6b96dc48" providerId="AD" clId="Web-{9540AFBB-457F-F031-4701-6B62C7A219F1}" dt="2024-06-22T13:08:06.215" v="130"/>
          <ac:spMkLst>
            <pc:docMk/>
            <pc:sldMk cId="2565687657" sldId="316"/>
            <ac:spMk id="3" creationId="{0CDEE4D0-BE30-8B45-1C6E-D62EABDEE557}"/>
          </ac:spMkLst>
        </pc:spChg>
        <pc:picChg chg="add mod ord">
          <ac:chgData name="최원준" userId="S::20234348@s.scnu.ac.kr::1b8a1a39-6239-4c53-90b2-610f6b96dc48" providerId="AD" clId="Web-{9540AFBB-457F-F031-4701-6B62C7A219F1}" dt="2024-06-22T13:08:11.231" v="135" actId="1076"/>
          <ac:picMkLst>
            <pc:docMk/>
            <pc:sldMk cId="2565687657" sldId="316"/>
            <ac:picMk id="4" creationId="{AA840E16-8973-1015-1463-D9151EEF4C92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8:15.012" v="136" actId="1076"/>
          <ac:picMkLst>
            <pc:docMk/>
            <pc:sldMk cId="2565687657" sldId="316"/>
            <ac:picMk id="5" creationId="{95FB0808-2942-8D80-4ED0-3E8E1C55C846}"/>
          </ac:picMkLst>
        </pc:picChg>
        <pc:picChg chg="add mod">
          <ac:chgData name="최원준" userId="S::20234348@s.scnu.ac.kr::1b8a1a39-6239-4c53-90b2-610f6b96dc48" providerId="AD" clId="Web-{9540AFBB-457F-F031-4701-6B62C7A219F1}" dt="2024-06-22T13:08:18.168" v="137" actId="14100"/>
          <ac:picMkLst>
            <pc:docMk/>
            <pc:sldMk cId="2565687657" sldId="316"/>
            <ac:picMk id="6" creationId="{62BE77CA-241D-63F0-7FFE-5D63BDA5CD18}"/>
          </ac:picMkLst>
        </pc:picChg>
      </pc:sldChg>
      <pc:sldChg chg="del">
        <pc:chgData name="최원준" userId="S::20234348@s.scnu.ac.kr::1b8a1a39-6239-4c53-90b2-610f6b96dc48" providerId="AD" clId="Web-{9540AFBB-457F-F031-4701-6B62C7A219F1}" dt="2024-06-22T13:08:22.278" v="138"/>
        <pc:sldMkLst>
          <pc:docMk/>
          <pc:sldMk cId="2818893624" sldId="317"/>
        </pc:sldMkLst>
      </pc:sldChg>
      <pc:sldChg chg="modSp">
        <pc:chgData name="최원준" userId="S::20234348@s.scnu.ac.kr::1b8a1a39-6239-4c53-90b2-610f6b96dc48" providerId="AD" clId="Web-{9540AFBB-457F-F031-4701-6B62C7A219F1}" dt="2024-06-22T12:22:09.096" v="1"/>
        <pc:sldMkLst>
          <pc:docMk/>
          <pc:sldMk cId="3330482772" sldId="333"/>
        </pc:sldMkLst>
        <pc:graphicFrameChg chg="modGraphic">
          <ac:chgData name="최원준" userId="S::20234348@s.scnu.ac.kr::1b8a1a39-6239-4c53-90b2-610f6b96dc48" providerId="AD" clId="Web-{9540AFBB-457F-F031-4701-6B62C7A219F1}" dt="2024-06-22T12:22:09.096" v="1"/>
          <ac:graphicFrameMkLst>
            <pc:docMk/>
            <pc:sldMk cId="3330482772" sldId="333"/>
            <ac:graphicFrameMk id="4" creationId="{45407A59-EF66-9343-8B3E-CCBF0F05BAFA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6CF781-735A-4688-AE5D-6898A164D727}" type="datetime1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6/22/2024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FB2356-45F8-4CBB-BBF8-E3F4E0C0F3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8277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5172F7A-873E-4BBD-A5A7-9677474080FC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C900A82-9926-4DBA-8BA5-A22EEB8ACF8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4234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57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480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00A82-9926-4DBA-8BA5-A22EEB8ACF8E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4019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09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82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89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C900A82-9926-4DBA-8BA5-A22EEB8ACF8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85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직선 연결선(S)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(S)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직사각형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이등변 삼각형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직사각형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직사각형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직사각형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이등변 삼각형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이등변 삼각형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rtlCol="0"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rtlCol="0"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48E8B47-976D-4E22-9064-1A3A7B464E9C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91BCF0-C4CD-416D-80CA-EFC0A94C2984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rtlCol="0" anchor="ctr">
            <a:normAutofit/>
          </a:bodyPr>
          <a:lstStyle>
            <a:lvl1pPr algn="l">
              <a:defRPr sz="4400" b="0" cap="none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F3D4D88-9D9C-45D0-AA16-54596EAFEAC5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0" name="텍스트 상자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ko-KR" altLang="en-US" sz="800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ko-KR" altLang="en-US" sz="800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noProof="0" dirty="0">
              <a:solidFill>
                <a:schemeClr val="accent1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rtlCol="0" anchor="b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215E003-C071-429B-ABB7-3852ADA6CD4D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rtlCol="0" anchor="ctr">
            <a:normAutofit/>
          </a:bodyPr>
          <a:lstStyle>
            <a:lvl1pPr algn="l">
              <a:defRPr sz="4400" b="0" cap="none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467D07D-1F0C-4A89-8537-66D3E142DF37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ko-KR" altLang="en-US" sz="800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25" name="텍스트 상자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ko-KR" altLang="en-US" sz="8000" noProof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또는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rtlCol="0" anchor="ctr">
            <a:normAutofit/>
          </a:bodyPr>
          <a:lstStyle>
            <a:lvl1pPr algn="l">
              <a:defRPr sz="44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E6FAC6-F388-4A14-AA4D-4D5D6C3256DA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2006C5-66AF-4F8E-B0A3-158EE10C4F70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9333C77-0158-454C-844F-B7AB9BD7DAD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rtlCol="0" anchor="ctr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0213573-2FA3-4A94-ADDB-1F9F7B2DDC7E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7EA8BD-F987-4D13-8DA9-659A6B2DF19D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45C5E-D8FE-4171-9B56-AC43E8BB3444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592AD0-9D59-4127-BC7F-B1C527861B7F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FF9F0C5-380F-41C2-899A-BAC0F0927E16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47DEA3-6299-4381-A4DA-FF9A3C24288B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F52877-F6D9-481E-93EB-AFAEB4FB7A60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F00340-69D9-43E2-B91D-7E4876BE86F3}" type="datetime1">
              <a:rPr lang="ko-KR" altLang="en-US" smtClean="0"/>
              <a:pPr/>
              <a:t>2024-06-22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noProof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rtlCol="0" anchor="b">
            <a:normAutofit/>
          </a:bodyPr>
          <a:lstStyle>
            <a:lvl1pPr>
              <a:defRPr sz="20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E615BD-CDAC-4DE0-82AA-42324DB2B4F2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19954A3-9DFD-4C44-94BA-B95130A3BA1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2372CE-4FE4-49FC-ACDE-DBC6A507F640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직선 연결선(S)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(S)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이등변 삼각형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직사각형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직사각형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직사각형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이등변 삼각형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이등변 삼각형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A5D06C0-66CC-43DA-93AA-D5AA994F2279}" type="datetime1">
              <a:rPr lang="ko-KR" altLang="en-US" smtClean="0"/>
              <a:pPr/>
              <a:t>2024-06-22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l"/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b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조별 프로젝트</a:t>
            </a:r>
            <a:b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서버 관리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8B1921-F533-4F9E-8BF6-80EC4D451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2338504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1</a:t>
            </a:r>
            <a:r>
              <a:rPr lang="ko-KR" altLang="en-US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b="1" dirty="0">
              <a:solidFill>
                <a:schemeClr val="bg1">
                  <a:lumMod val="95000"/>
                  <a:lumOff val="5000"/>
                  <a:alpha val="7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/>
            <a:endParaRPr lang="en-US" altLang="ko-KR" b="1" dirty="0">
              <a:solidFill>
                <a:schemeClr val="bg1">
                  <a:lumMod val="95000"/>
                  <a:lumOff val="5000"/>
                  <a:alpha val="7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rtl="0"/>
            <a:r>
              <a:rPr lang="ko-KR" altLang="en-US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인공지능공학부</a:t>
            </a:r>
            <a:endParaRPr lang="en-US" altLang="ko-KR" b="1" dirty="0">
              <a:solidFill>
                <a:schemeClr val="bg1">
                  <a:lumMod val="95000"/>
                  <a:lumOff val="5000"/>
                  <a:alpha val="70000"/>
                </a:schemeClr>
              </a:solidFill>
            </a:endParaRPr>
          </a:p>
          <a:p>
            <a:pPr algn="l" rtl="0"/>
            <a:r>
              <a:rPr lang="en-US" altLang="ko-KR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20234292 </a:t>
            </a:r>
            <a:r>
              <a:rPr lang="ko-KR" altLang="en-US" b="1" dirty="0" err="1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이동건</a:t>
            </a:r>
            <a:endParaRPr lang="en-US" altLang="ko-KR" b="1" dirty="0">
              <a:solidFill>
                <a:schemeClr val="bg1">
                  <a:lumMod val="95000"/>
                  <a:lumOff val="5000"/>
                  <a:alpha val="70000"/>
                </a:schemeClr>
              </a:solidFill>
            </a:endParaRPr>
          </a:p>
          <a:p>
            <a:pPr algn="l" rtl="0"/>
            <a:r>
              <a:rPr lang="en-US" altLang="ko-KR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20234348 </a:t>
            </a:r>
            <a:r>
              <a:rPr lang="ko-KR" altLang="en-US" b="1" dirty="0">
                <a:solidFill>
                  <a:schemeClr val="bg1">
                    <a:lumMod val="95000"/>
                    <a:lumOff val="5000"/>
                    <a:alpha val="70000"/>
                  </a:schemeClr>
                </a:solidFill>
              </a:rPr>
              <a:t>최원준</a:t>
            </a:r>
            <a:endParaRPr lang="en-US" altLang="ko-KR" b="1" dirty="0">
              <a:solidFill>
                <a:schemeClr val="bg1">
                  <a:lumMod val="95000"/>
                  <a:lumOff val="5000"/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8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엔티티 </a:t>
            </a:r>
            <a:r>
              <a:rPr lang="en-US" altLang="ko-KR" b="1" dirty="0">
                <a:solidFill>
                  <a:srgbClr val="92D050"/>
                </a:solidFill>
              </a:rPr>
              <a:t>&amp; </a:t>
            </a:r>
            <a:r>
              <a:rPr lang="ko-KR" altLang="en-US" b="1" dirty="0">
                <a:solidFill>
                  <a:srgbClr val="92D050"/>
                </a:solidFill>
              </a:rPr>
              <a:t>속성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EC27068-268E-4547-9CF7-3B8C29486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609600"/>
            <a:ext cx="4589576" cy="394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F7E677-7A6E-E741-5B98-67854BB49D5C}"/>
              </a:ext>
            </a:extLst>
          </p:cNvPr>
          <p:cNvSpPr txBox="1"/>
          <p:nvPr/>
        </p:nvSpPr>
        <p:spPr>
          <a:xfrm>
            <a:off x="1026826" y="5156617"/>
            <a:ext cx="7185044" cy="1703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(Server ID):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서버를 고유하게 식별하는 식별자입니다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en-US" altLang="ko-KR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- PK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 이름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(Server Name):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서버의 이름을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IP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주소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(Server IP Address):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서버의 네트워크 주소를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C29AFDB-2E95-D21E-0418-665AA7017CCC}"/>
              </a:ext>
            </a:extLst>
          </p:cNvPr>
          <p:cNvSpPr txBox="1">
            <a:spLocks/>
          </p:cNvSpPr>
          <p:nvPr/>
        </p:nvSpPr>
        <p:spPr>
          <a:xfrm>
            <a:off x="456621" y="59383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/>
              <a:t>2. </a:t>
            </a:r>
            <a:r>
              <a:rPr lang="ko-KR" altLang="en-US" b="1"/>
              <a:t>개념적 설계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279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엔티티 </a:t>
            </a:r>
            <a:r>
              <a:rPr lang="en-US" altLang="ko-KR" b="1" dirty="0">
                <a:solidFill>
                  <a:srgbClr val="92D050"/>
                </a:solidFill>
              </a:rPr>
              <a:t>&amp; </a:t>
            </a:r>
            <a:r>
              <a:rPr lang="ko-KR" altLang="en-US" b="1" dirty="0">
                <a:solidFill>
                  <a:srgbClr val="92D050"/>
                </a:solidFill>
              </a:rPr>
              <a:t>속성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4AEDB89-702E-E7C7-C347-D7B24837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672" y="295320"/>
            <a:ext cx="4561694" cy="37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737D66-D95D-7146-7E6E-67D8EFC4871E}"/>
              </a:ext>
            </a:extLst>
          </p:cNvPr>
          <p:cNvSpPr txBox="1"/>
          <p:nvPr/>
        </p:nvSpPr>
        <p:spPr>
          <a:xfrm>
            <a:off x="891914" y="4320061"/>
            <a:ext cx="8652625" cy="2537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(Player ID):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플레이어를 고유하게 식별하는 식별자입니다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en-US" altLang="ko-KR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- PK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닉네임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(Nickname):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플레이어의 게임 내 이름을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이메일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(Email):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플레이어의 연락처 정보로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계정에 연결된 이메일 주소입니다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가입일자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(Join Date):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 생성 일자를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 레벨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(Player Level):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플레이어의 게임 내 레벨 또는 등급을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 경험치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(Player Experience):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플레이어가 획득한 경험치 정보를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992A8DC-1501-F388-9671-3AD5CFD30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1" y="593834"/>
            <a:ext cx="8596668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114338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엔티티 </a:t>
            </a:r>
            <a:r>
              <a:rPr lang="en-US" altLang="ko-KR" b="1" dirty="0">
                <a:solidFill>
                  <a:srgbClr val="92D050"/>
                </a:solidFill>
              </a:rPr>
              <a:t>&amp; </a:t>
            </a:r>
            <a:r>
              <a:rPr lang="ko-KR" altLang="en-US" b="1" dirty="0">
                <a:solidFill>
                  <a:srgbClr val="92D050"/>
                </a:solidFill>
              </a:rPr>
              <a:t>속성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60F3960-706C-E45E-CD33-465C9855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33" y="609600"/>
            <a:ext cx="4731982" cy="371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C572FB-DA06-AD49-E0AC-D41E82904BB7}"/>
              </a:ext>
            </a:extLst>
          </p:cNvPr>
          <p:cNvSpPr txBox="1"/>
          <p:nvPr/>
        </p:nvSpPr>
        <p:spPr>
          <a:xfrm>
            <a:off x="995251" y="4841033"/>
            <a:ext cx="7960834" cy="1706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(Administrator ID):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관리자를 고유하게 식별하는 식별자입니다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 이름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(Administrator Name):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관리자의 이름을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전화번호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(Phone Number):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관리자의 연락처 정보로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전화번호를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이메일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(Email):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관리자의 이메일 주소입니다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1E1943-E528-EF38-68F0-45723EA2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12779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엔티티 </a:t>
            </a:r>
            <a:r>
              <a:rPr lang="en-US" altLang="ko-KR" b="1" dirty="0">
                <a:solidFill>
                  <a:srgbClr val="92D050"/>
                </a:solidFill>
              </a:rPr>
              <a:t>&amp; </a:t>
            </a:r>
            <a:r>
              <a:rPr lang="ko-KR" altLang="en-US" b="1" dirty="0">
                <a:solidFill>
                  <a:srgbClr val="92D050"/>
                </a:solidFill>
              </a:rPr>
              <a:t>속성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696BDFA-F3FB-DCBF-FD06-BD982D01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731" y="609600"/>
            <a:ext cx="4354643" cy="421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54DC4-4E81-E8CC-BB80-7467FB88938A}"/>
              </a:ext>
            </a:extLst>
          </p:cNvPr>
          <p:cNvSpPr txBox="1"/>
          <p:nvPr/>
        </p:nvSpPr>
        <p:spPr>
          <a:xfrm>
            <a:off x="861935" y="5194091"/>
            <a:ext cx="7974171" cy="1291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회사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(Company ID):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서버 관리 회사를 고유하게 식별하는 식별자입니다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회사 이름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(Company Name):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 관리 회사의 이름을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회사 형태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(Company Type):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서버 관리 회사의 종류나 형태를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1402B5D-D45D-0905-0588-EC1A2ECB9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61952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2. </a:t>
            </a:r>
            <a:r>
              <a:rPr lang="ko-KR" altLang="en-US" b="1" dirty="0">
                <a:solidFill>
                  <a:srgbClr val="92D050"/>
                </a:solidFill>
              </a:rPr>
              <a:t>관계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79896DE-3587-4E28-1B86-D0D28002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2" y="2770208"/>
            <a:ext cx="8544330" cy="33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29FD8CC-8A63-9712-AA30-E09293D0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43470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2. </a:t>
            </a:r>
            <a:r>
              <a:rPr lang="ko-KR" altLang="en-US" b="1" dirty="0">
                <a:solidFill>
                  <a:srgbClr val="92D050"/>
                </a:solidFill>
              </a:rPr>
              <a:t>관계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733EB2E-EDE4-F8CD-4B2E-04BD2840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5" y="2665740"/>
            <a:ext cx="9699398" cy="358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3C00FF5-191A-A750-BBE2-D3F19947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1817216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2. </a:t>
            </a:r>
            <a:r>
              <a:rPr lang="ko-KR" altLang="en-US" b="1" dirty="0">
                <a:solidFill>
                  <a:srgbClr val="92D050"/>
                </a:solidFill>
              </a:rPr>
              <a:t>관계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62FA870-E8E5-322F-A859-E875FA731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64" y="2633001"/>
            <a:ext cx="81534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F0FE14E-0ECA-F9AB-9112-6FA6959B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365362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2. </a:t>
            </a:r>
            <a:r>
              <a:rPr lang="ko-KR" altLang="en-US" b="1" dirty="0">
                <a:solidFill>
                  <a:srgbClr val="92D050"/>
                </a:solidFill>
              </a:rPr>
              <a:t>관계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AAFB947-E274-56EF-F889-E56FD3B33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47" y="2710324"/>
            <a:ext cx="8454552" cy="34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0C4DB69-5C1E-2D63-9A9E-1C1A8D3E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272562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3. ERD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463EA17-2068-691B-EA2A-11A89830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633" y="2048666"/>
            <a:ext cx="8377782" cy="39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71C2EC8-DB61-9D19-2069-13F9A5BA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309646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4. ERWIN</a:t>
            </a:r>
            <a:endParaRPr lang="ko-KR" altLang="en-US" b="1" dirty="0">
              <a:solidFill>
                <a:srgbClr val="92D05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C25EA08-D7A4-C70D-ED9C-F6D538668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23" y="1044823"/>
            <a:ext cx="5381470" cy="56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F36DF8E-1095-4A4D-AF5F-26CDE8DC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81" y="542078"/>
            <a:ext cx="8596312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</p:spTree>
    <p:extLst>
      <p:ext uri="{BB962C8B-B14F-4D97-AF65-F5344CB8AC3E}">
        <p14:creationId xmlns:p14="http://schemas.microsoft.com/office/powerpoint/2010/main" val="335905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6F8F-C996-4F7A-A4AD-B7474AD7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B7D95F-0CC9-B92C-2547-B0342784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115" y="2229482"/>
            <a:ext cx="8596668" cy="38807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600" b="1" dirty="0">
                <a:latin typeface="맑은 고딕"/>
                <a:ea typeface="맑은 고딕"/>
              </a:rPr>
              <a:t>1. </a:t>
            </a:r>
            <a:r>
              <a:rPr lang="ko-KR" altLang="en-US" sz="2300" b="1" dirty="0">
                <a:latin typeface="맑은 고딕"/>
                <a:ea typeface="맑은 고딕"/>
              </a:rPr>
              <a:t>계획수립                                  3</a:t>
            </a:r>
            <a:r>
              <a:rPr lang="en-US" altLang="ko-KR" sz="2600" b="1" dirty="0">
                <a:latin typeface="Malgun Gothic"/>
                <a:ea typeface="맑은 고딕"/>
              </a:rPr>
              <a:t>. </a:t>
            </a:r>
            <a:r>
              <a:rPr lang="en-US" altLang="ko-KR" sz="2600" b="1" dirty="0" err="1">
                <a:latin typeface="Malgun Gothic"/>
                <a:ea typeface="맑은 고딕"/>
              </a:rPr>
              <a:t>논리적</a:t>
            </a:r>
            <a:r>
              <a:rPr lang="en-US" altLang="ko-KR" sz="2600" b="1" dirty="0">
                <a:latin typeface="Malgun Gothic"/>
                <a:ea typeface="맑은 고딕"/>
              </a:rPr>
              <a:t> </a:t>
            </a:r>
            <a:r>
              <a:rPr lang="en-US" altLang="ko-KR" sz="2600" b="1" dirty="0" err="1">
                <a:latin typeface="Malgun Gothic"/>
                <a:ea typeface="맑은 고딕"/>
              </a:rPr>
              <a:t>설계</a:t>
            </a:r>
            <a:r>
              <a:rPr lang="ko-KR" altLang="en-US" sz="2300" b="1" dirty="0">
                <a:latin typeface="맑은 고딕"/>
                <a:ea typeface="맑은 고딕"/>
              </a:rPr>
              <a:t>   </a:t>
            </a:r>
            <a:endParaRPr lang="en-US" altLang="ko-KR" sz="2300" b="1" dirty="0"/>
          </a:p>
          <a:p>
            <a:pPr marL="0" indent="0">
              <a:buNone/>
            </a:pPr>
            <a:r>
              <a:rPr lang="en-US" altLang="ko-KR" sz="2300" b="1" dirty="0">
                <a:latin typeface="맑은 고딕"/>
                <a:ea typeface="맑은 고딕"/>
              </a:rPr>
              <a:t>	</a:t>
            </a:r>
            <a:r>
              <a:rPr lang="ko-KR" altLang="en-US" sz="2300" b="1" dirty="0">
                <a:latin typeface="맑은 고딕"/>
                <a:ea typeface="맑은 고딕"/>
              </a:rPr>
              <a:t>① 개발주제 </a:t>
            </a:r>
            <a:endParaRPr lang="en-US" altLang="ko-KR" sz="2300" b="1" dirty="0"/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② 선정이유</a:t>
            </a:r>
            <a:endParaRPr lang="en-US" altLang="ko-KR" sz="2300" b="1" dirty="0"/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③ 자료조사 및 분석</a:t>
            </a:r>
            <a:endParaRPr lang="en-US" altLang="ko-KR" sz="2300" b="1" dirty="0"/>
          </a:p>
          <a:p>
            <a:pPr marL="0" indent="0">
              <a:buNone/>
            </a:pPr>
            <a:endParaRPr lang="en-US" altLang="ko-KR" sz="2300" b="1" dirty="0"/>
          </a:p>
          <a:p>
            <a:pPr marL="0" indent="0">
              <a:buNone/>
            </a:pPr>
            <a:r>
              <a:rPr lang="en-US" altLang="ko-KR" sz="2600" b="1" dirty="0">
                <a:latin typeface="맑은 고딕"/>
                <a:ea typeface="맑은 고딕"/>
              </a:rPr>
              <a:t>2.</a:t>
            </a:r>
            <a:r>
              <a:rPr lang="en-US" altLang="ko-KR" sz="2300" b="1" dirty="0">
                <a:latin typeface="맑은 고딕"/>
                <a:ea typeface="맑은 고딕"/>
              </a:rPr>
              <a:t> </a:t>
            </a:r>
            <a:r>
              <a:rPr lang="ko-KR" altLang="en-US" sz="2300" b="1" dirty="0">
                <a:latin typeface="맑은 고딕"/>
                <a:ea typeface="맑은 고딕"/>
              </a:rPr>
              <a:t>개념적 설계                               </a:t>
            </a:r>
            <a:r>
              <a:rPr lang="en-US" altLang="en-US" sz="2300" b="1" dirty="0">
                <a:latin typeface="맑은 고딕"/>
                <a:ea typeface="맑은 고딕"/>
              </a:rPr>
              <a:t>4</a:t>
            </a:r>
            <a:r>
              <a:rPr lang="en-US" altLang="ko-KR" sz="2600" b="1" dirty="0">
                <a:latin typeface="Malgun Gothic"/>
                <a:ea typeface="맑은 고딕"/>
              </a:rPr>
              <a:t>. 물</a:t>
            </a:r>
            <a:r>
              <a:rPr lang="ko-KR" altLang="en-US" sz="2600" b="1" dirty="0" err="1">
                <a:latin typeface="Malgun Gothic"/>
                <a:ea typeface="맑은 고딕"/>
              </a:rPr>
              <a:t>리적</a:t>
            </a:r>
            <a:r>
              <a:rPr lang="en-US" altLang="ko-KR" sz="2600" b="1" dirty="0">
                <a:latin typeface="Malgun Gothic"/>
                <a:ea typeface="맑은 고딕"/>
              </a:rPr>
              <a:t> </a:t>
            </a:r>
            <a:r>
              <a:rPr lang="ko-KR" altLang="en-US" sz="2600" b="1" dirty="0">
                <a:latin typeface="Malgun Gothic"/>
                <a:ea typeface="맑은 고딕"/>
              </a:rPr>
              <a:t>설계</a:t>
            </a:r>
            <a:endParaRPr lang="en-US" altLang="ko-KR" sz="2300" b="1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① 엔티티 </a:t>
            </a:r>
            <a:r>
              <a:rPr lang="en-US" altLang="ko-KR" sz="2300" b="1" dirty="0"/>
              <a:t>&amp; </a:t>
            </a:r>
            <a:r>
              <a:rPr lang="ko-KR" altLang="en-US" sz="2300" b="1" dirty="0"/>
              <a:t>속성</a:t>
            </a:r>
            <a:endParaRPr lang="en-US" altLang="ko-KR" sz="2300" b="1" dirty="0"/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② 관계</a:t>
            </a:r>
            <a:endParaRPr lang="en-US" altLang="ko-KR" sz="2300" b="1" dirty="0"/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③ </a:t>
            </a:r>
            <a:r>
              <a:rPr lang="en-US" altLang="ko-KR" sz="2300" b="1" dirty="0"/>
              <a:t>ERD</a:t>
            </a:r>
          </a:p>
          <a:p>
            <a:pPr marL="0" indent="0">
              <a:buNone/>
            </a:pPr>
            <a:r>
              <a:rPr lang="en-US" altLang="ko-KR" sz="2300" b="1" dirty="0"/>
              <a:t>	</a:t>
            </a:r>
            <a:r>
              <a:rPr lang="ko-KR" altLang="en-US" sz="2300" b="1" dirty="0"/>
              <a:t>④ </a:t>
            </a:r>
            <a:r>
              <a:rPr lang="en-US" altLang="ko-KR" sz="2300" b="1" dirty="0"/>
              <a:t>ERWIN </a:t>
            </a:r>
          </a:p>
        </p:txBody>
      </p:sp>
    </p:spTree>
    <p:extLst>
      <p:ext uri="{BB962C8B-B14F-4D97-AF65-F5344CB8AC3E}">
        <p14:creationId xmlns:p14="http://schemas.microsoft.com/office/powerpoint/2010/main" val="2578945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</a:t>
            </a:r>
            <a:r>
              <a:rPr lang="ko-KR" altLang="en-US" sz="6000" b="1" dirty="0">
                <a:solidFill>
                  <a:srgbClr val="FFFFFF"/>
                </a:solidFill>
              </a:rPr>
              <a:t>적 설계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</p:spTree>
    <p:extLst>
      <p:ext uri="{BB962C8B-B14F-4D97-AF65-F5344CB8AC3E}">
        <p14:creationId xmlns:p14="http://schemas.microsoft.com/office/powerpoint/2010/main" val="2682091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2854107-94A9-8A03-2E96-660C293B3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809865"/>
              </p:ext>
            </p:extLst>
          </p:nvPr>
        </p:nvGraphicFramePr>
        <p:xfrm>
          <a:off x="677863" y="1345625"/>
          <a:ext cx="9131644" cy="5261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5822">
                  <a:extLst>
                    <a:ext uri="{9D8B030D-6E8A-4147-A177-3AD203B41FA5}">
                      <a16:colId xmlns:a16="http://schemas.microsoft.com/office/drawing/2014/main" val="3897427699"/>
                    </a:ext>
                  </a:extLst>
                </a:gridCol>
                <a:gridCol w="4565822">
                  <a:extLst>
                    <a:ext uri="{9D8B030D-6E8A-4147-A177-3AD203B41FA5}">
                      <a16:colId xmlns:a16="http://schemas.microsoft.com/office/drawing/2014/main" val="1130755139"/>
                    </a:ext>
                  </a:extLst>
                </a:gridCol>
              </a:tblGrid>
              <a:tr h="412178">
                <a:tc>
                  <a:txBody>
                    <a:bodyPr/>
                    <a:lstStyle/>
                    <a:p>
                      <a:r>
                        <a:rPr lang="ko-KR" altLang="en-US" dirty="0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856858"/>
                  </a:ext>
                </a:extLst>
              </a:tr>
              <a:tr h="412178"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게임에 대한 기본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76328"/>
                  </a:ext>
                </a:extLst>
              </a:tr>
              <a:tr h="591191">
                <a:tc>
                  <a:txBody>
                    <a:bodyPr/>
                    <a:lstStyle/>
                    <a:p>
                      <a:r>
                        <a:rPr lang="ko-KR" altLang="en-US"/>
                        <a:t>플레이어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게임을 플레이하는 사용자에 대한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007003"/>
                  </a:ext>
                </a:extLst>
              </a:tr>
              <a:tr h="591191">
                <a:tc>
                  <a:txBody>
                    <a:bodyPr/>
                    <a:lstStyle/>
                    <a:p>
                      <a:r>
                        <a:rPr lang="ko-KR" altLang="en-US"/>
                        <a:t>게임플레이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플레이어가 특정 게임을 플레이하는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24909"/>
                  </a:ext>
                </a:extLst>
              </a:tr>
              <a:tr h="412178">
                <a:tc>
                  <a:txBody>
                    <a:bodyPr/>
                    <a:lstStyle/>
                    <a:p>
                      <a:r>
                        <a:rPr lang="ko-KR" altLang="en-US"/>
                        <a:t>서버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 서버에 대한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230651"/>
                  </a:ext>
                </a:extLst>
              </a:tr>
              <a:tr h="591191">
                <a:tc>
                  <a:txBody>
                    <a:bodyPr/>
                    <a:lstStyle/>
                    <a:p>
                      <a:r>
                        <a:rPr lang="ko-KR" altLang="en-US"/>
                        <a:t>저장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 데이터 저장소에 대한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54332"/>
                  </a:ext>
                </a:extLst>
              </a:tr>
              <a:tr h="591191">
                <a:tc>
                  <a:txBody>
                    <a:bodyPr/>
                    <a:lstStyle/>
                    <a:p>
                      <a:r>
                        <a:rPr lang="ko-KR" altLang="en-US"/>
                        <a:t>관리자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서버를 관리하는 관리자에 대한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590344"/>
                  </a:ext>
                </a:extLst>
              </a:tr>
              <a:tr h="412178">
                <a:tc>
                  <a:txBody>
                    <a:bodyPr/>
                    <a:lstStyle/>
                    <a:p>
                      <a:r>
                        <a:rPr lang="ko-KR" altLang="en-US"/>
                        <a:t>관리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 관리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99633"/>
                  </a:ext>
                </a:extLst>
              </a:tr>
              <a:tr h="412178">
                <a:tc>
                  <a:txBody>
                    <a:bodyPr/>
                    <a:lstStyle/>
                    <a:p>
                      <a:r>
                        <a:rPr lang="ko-KR" altLang="en-US"/>
                        <a:t>서버 관리 회사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 관리 회사에 대한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037401"/>
                  </a:ext>
                </a:extLst>
              </a:tr>
              <a:tr h="591191">
                <a:tc>
                  <a:txBody>
                    <a:bodyPr/>
                    <a:lstStyle/>
                    <a:p>
                      <a:r>
                        <a:rPr lang="ko-KR" altLang="en-US"/>
                        <a:t>소속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관리자가 속한 서버 관리 회사 정보를 관리합니다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642513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E4063D7A-E40C-B812-DB92-5167A1D1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2B233-C3F9-17A6-B85D-C249A4F8607F}"/>
              </a:ext>
            </a:extLst>
          </p:cNvPr>
          <p:cNvSpPr txBox="1"/>
          <p:nvPr/>
        </p:nvSpPr>
        <p:spPr>
          <a:xfrm>
            <a:off x="4559643" y="685225"/>
            <a:ext cx="471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테이블 설명</a:t>
            </a:r>
          </a:p>
        </p:txBody>
      </p:sp>
    </p:spTree>
    <p:extLst>
      <p:ext uri="{BB962C8B-B14F-4D97-AF65-F5344CB8AC3E}">
        <p14:creationId xmlns:p14="http://schemas.microsoft.com/office/powerpoint/2010/main" val="3068676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0A663EAC-3A42-5331-6315-FFEB4CCCB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113754"/>
              </p:ext>
            </p:extLst>
          </p:nvPr>
        </p:nvGraphicFramePr>
        <p:xfrm>
          <a:off x="677863" y="2414588"/>
          <a:ext cx="8596308" cy="366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194493117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157845051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737139630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95973438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92595270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446388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9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285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6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개발사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8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74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8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4804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A29928BE-EFA0-3657-1B8A-89EAFE6E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852239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0A663EAC-3A42-5331-6315-FFEB4CCCB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386408"/>
              </p:ext>
            </p:extLst>
          </p:nvPr>
        </p:nvGraphicFramePr>
        <p:xfrm>
          <a:off x="677863" y="2160588"/>
          <a:ext cx="8596308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194493117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157845051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737139630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95973438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92595270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446388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9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플레이어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285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66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8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가입일자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74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플레이어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경험치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89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플레이어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480403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A29928BE-EFA0-3657-1B8A-89EAFE6E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2071424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29928BE-EFA0-3657-1B8A-89EAFE6E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5407A59-EF66-9343-8B3E-CCBF0F05B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032134"/>
              </p:ext>
            </p:extLst>
          </p:nvPr>
        </p:nvGraphicFramePr>
        <p:xfrm>
          <a:off x="1210962" y="1930400"/>
          <a:ext cx="9125892" cy="354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982">
                  <a:extLst>
                    <a:ext uri="{9D8B030D-6E8A-4147-A177-3AD203B41FA5}">
                      <a16:colId xmlns:a16="http://schemas.microsoft.com/office/drawing/2014/main" val="818674394"/>
                    </a:ext>
                  </a:extLst>
                </a:gridCol>
                <a:gridCol w="1520982">
                  <a:extLst>
                    <a:ext uri="{9D8B030D-6E8A-4147-A177-3AD203B41FA5}">
                      <a16:colId xmlns:a16="http://schemas.microsoft.com/office/drawing/2014/main" val="1812030474"/>
                    </a:ext>
                  </a:extLst>
                </a:gridCol>
                <a:gridCol w="1520982">
                  <a:extLst>
                    <a:ext uri="{9D8B030D-6E8A-4147-A177-3AD203B41FA5}">
                      <a16:colId xmlns:a16="http://schemas.microsoft.com/office/drawing/2014/main" val="714416609"/>
                    </a:ext>
                  </a:extLst>
                </a:gridCol>
                <a:gridCol w="1520982">
                  <a:extLst>
                    <a:ext uri="{9D8B030D-6E8A-4147-A177-3AD203B41FA5}">
                      <a16:colId xmlns:a16="http://schemas.microsoft.com/office/drawing/2014/main" val="4064708535"/>
                    </a:ext>
                  </a:extLst>
                </a:gridCol>
                <a:gridCol w="1520982">
                  <a:extLst>
                    <a:ext uri="{9D8B030D-6E8A-4147-A177-3AD203B41FA5}">
                      <a16:colId xmlns:a16="http://schemas.microsoft.com/office/drawing/2014/main" val="2335708098"/>
                    </a:ext>
                  </a:extLst>
                </a:gridCol>
                <a:gridCol w="1520982">
                  <a:extLst>
                    <a:ext uri="{9D8B030D-6E8A-4147-A177-3AD203B41FA5}">
                      <a16:colId xmlns:a16="http://schemas.microsoft.com/office/drawing/2014/main" val="1937901001"/>
                    </a:ext>
                  </a:extLst>
                </a:gridCol>
              </a:tblGrid>
              <a:tr h="428731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590309"/>
                  </a:ext>
                </a:extLst>
              </a:tr>
              <a:tr h="750279">
                <a:tc>
                  <a:txBody>
                    <a:bodyPr/>
                    <a:lstStyle/>
                    <a:p>
                      <a:r>
                        <a:rPr lang="ko-KR" altLang="en-US"/>
                        <a:t>게임플레이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87104"/>
                  </a:ext>
                </a:extLst>
              </a:tr>
              <a:tr h="750279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플레이어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플레이어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335033"/>
                  </a:ext>
                </a:extLst>
              </a:tr>
              <a:tr h="43468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레벨업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665743"/>
                  </a:ext>
                </a:extLst>
              </a:tr>
              <a:tr h="434685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채팅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198728"/>
                  </a:ext>
                </a:extLst>
              </a:tr>
              <a:tr h="750279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게임</a:t>
                      </a:r>
                      <a:r>
                        <a:rPr lang="en-US" altLang="ko-KR" dirty="0"/>
                        <a:t>_</a:t>
                      </a:r>
                      <a:r>
                        <a:rPr lang="ko-KR" altLang="en-US" dirty="0"/>
                        <a:t>내</a:t>
                      </a:r>
                      <a:r>
                        <a:rPr lang="en-US" altLang="ko-KR" dirty="0"/>
                        <a:t>_</a:t>
                      </a:r>
                      <a:r>
                        <a:rPr lang="ko-KR" altLang="en-US" dirty="0"/>
                        <a:t>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DECIMAL(10,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69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48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29928BE-EFA0-3657-1B8A-89EAFE6E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664DB8B-1C98-75DA-6C2D-8EE14C672B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096452"/>
              </p:ext>
            </p:extLst>
          </p:nvPr>
        </p:nvGraphicFramePr>
        <p:xfrm>
          <a:off x="677863" y="2414588"/>
          <a:ext cx="8596308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2467281677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66851354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608463186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01307670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82511338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046315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63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9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2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IP_</a:t>
                      </a:r>
                      <a:r>
                        <a:rPr lang="ko-KR" altLang="en-US"/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7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360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31B9E5-E0C4-D51D-A38D-67EBF722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  <p:graphicFrame>
        <p:nvGraphicFramePr>
          <p:cNvPr id="8" name="내용 개체 틀 3">
            <a:extLst>
              <a:ext uri="{FF2B5EF4-FFF2-40B4-BE49-F238E27FC236}">
                <a16:creationId xmlns:a16="http://schemas.microsoft.com/office/drawing/2014/main" id="{FDF9B66C-4A07-7B9E-F511-883DF52C8C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6619631"/>
              </p:ext>
            </p:extLst>
          </p:nvPr>
        </p:nvGraphicFramePr>
        <p:xfrm>
          <a:off x="677863" y="2414588"/>
          <a:ext cx="8596308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2467281677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66851354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608463186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01307670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82511338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046315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63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79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게임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2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저장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7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14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81D679A-1FA3-A593-63F3-BAB24707A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838366"/>
              </p:ext>
            </p:extLst>
          </p:nvPr>
        </p:nvGraphicFramePr>
        <p:xfrm>
          <a:off x="677863" y="2160588"/>
          <a:ext cx="8596308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129751993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227315794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91216750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288540585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349909073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576262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71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655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17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321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84765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5063CFC3-CCBA-132F-A950-60319C2A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2505732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2E397C7-72C4-FD36-0D9C-2D7F8B4CB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8657125"/>
              </p:ext>
            </p:extLst>
          </p:nvPr>
        </p:nvGraphicFramePr>
        <p:xfrm>
          <a:off x="677863" y="2160588"/>
          <a:ext cx="859630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86157922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575347654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4114683121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416028100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784617634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434942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18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22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85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로드밸런서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13626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C727E82-8511-618B-4B62-F04A953F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3321259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0B314508-1B3B-F856-166F-DDC634C5B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982608"/>
              </p:ext>
            </p:extLst>
          </p:nvPr>
        </p:nvGraphicFramePr>
        <p:xfrm>
          <a:off x="677863" y="2160588"/>
          <a:ext cx="859630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3012544881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167406757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887770056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331149156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384263906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29594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58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서버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관리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회사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회사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05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회사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2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회사</a:t>
                      </a:r>
                      <a:r>
                        <a:rPr lang="en-US" altLang="ko-KR"/>
                        <a:t>_</a:t>
                      </a:r>
                      <a:r>
                        <a:rPr lang="ko-KR" altLang="en-US"/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1275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C727E82-8511-618B-4B62-F04A953F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94875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</p:spTree>
    <p:extLst>
      <p:ext uri="{BB962C8B-B14F-4D97-AF65-F5344CB8AC3E}">
        <p14:creationId xmlns:p14="http://schemas.microsoft.com/office/powerpoint/2010/main" val="3873559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D07A2156-9C05-9268-1B1F-544C7F187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525332"/>
              </p:ext>
            </p:extLst>
          </p:nvPr>
        </p:nvGraphicFramePr>
        <p:xfrm>
          <a:off x="677863" y="2160588"/>
          <a:ext cx="859630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718">
                  <a:extLst>
                    <a:ext uri="{9D8B030D-6E8A-4147-A177-3AD203B41FA5}">
                      <a16:colId xmlns:a16="http://schemas.microsoft.com/office/drawing/2014/main" val="374013022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3230283697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1946704194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757663078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4166681402"/>
                    </a:ext>
                  </a:extLst>
                </a:gridCol>
                <a:gridCol w="1432718">
                  <a:extLst>
                    <a:ext uri="{9D8B030D-6E8A-4147-A177-3AD203B41FA5}">
                      <a16:colId xmlns:a16="http://schemas.microsoft.com/office/drawing/2014/main" val="512395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테이블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데이터 형식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외래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75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/>
                        <a:t>소속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FK (</a:t>
                      </a:r>
                      <a:r>
                        <a:rPr lang="ko-KR" altLang="en-US"/>
                        <a:t>관리자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22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회사</a:t>
                      </a:r>
                      <a:r>
                        <a:rPr lang="en-US" altLang="ko-KR"/>
                        <a:t>_</a:t>
                      </a:r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FK (</a:t>
                      </a:r>
                      <a:r>
                        <a:rPr lang="ko-KR" altLang="en-US" dirty="0"/>
                        <a:t>회사</a:t>
                      </a:r>
                      <a:r>
                        <a:rPr lang="en-US" altLang="ko-KR" dirty="0"/>
                        <a:t>_</a:t>
                      </a:r>
                      <a:r>
                        <a:rPr lang="en-US" dirty="0"/>
                        <a:t>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65287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AC727E82-8511-618B-4B62-F04A953F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423166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</a:rPr>
              <a:t>물리적 설계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</p:spTree>
    <p:extLst>
      <p:ext uri="{BB962C8B-B14F-4D97-AF65-F5344CB8AC3E}">
        <p14:creationId xmlns:p14="http://schemas.microsoft.com/office/powerpoint/2010/main" val="267106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323D6-04C2-2A4B-1471-6E241008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/>
                <a:ea typeface="맑은 고딕"/>
              </a:rPr>
              <a:t>4. 물리적 설계</a:t>
            </a:r>
            <a:endParaRPr lang="ko-KR" altLang="en-US" b="1" dirty="0"/>
          </a:p>
        </p:txBody>
      </p:sp>
      <p:pic>
        <p:nvPicPr>
          <p:cNvPr id="4" name="내용 개체 틀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9AC21CB-38A2-726F-A5BB-2CADB265B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624" y="4647240"/>
            <a:ext cx="4676125" cy="786441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F3756B4-AEA4-7433-CFFA-A0C39F36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969" y="1931726"/>
            <a:ext cx="4444210" cy="1342059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686EF44-3434-150D-C1CC-31AD4F5F4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58" y="1611072"/>
            <a:ext cx="3786336" cy="269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7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BEA25-8C0A-C499-FEBA-FB65B183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1661420-757B-3472-5922-730A28340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963" y="4691212"/>
            <a:ext cx="6100732" cy="1002554"/>
          </a:xfrm>
        </p:spPr>
      </p:pic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2BA85AE-AAF6-CB3E-83A2-85719A3F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03" y="2199362"/>
            <a:ext cx="4642994" cy="891729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0E91398-E2F5-C10F-F5BC-EEE261E4A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63" y="2198945"/>
            <a:ext cx="4202833" cy="22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75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683EE-2893-912E-DAA5-C908E29A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288FDFB-DC67-D056-90E3-C0805CBC5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77" y="4572877"/>
            <a:ext cx="6096000" cy="636991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6A77310-9A8D-B7CE-DD82-9F833DC41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67" y="2141340"/>
            <a:ext cx="4221764" cy="1626381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F4AE084-C3B1-C4D5-2B94-A96FD25A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1" y="2142523"/>
            <a:ext cx="4647727" cy="22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10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A5BE-F11A-D803-9CEF-A1B888F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696C386-77C3-DA5C-DE3E-07A27CBEE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445" y="4704857"/>
            <a:ext cx="5712634" cy="874722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B93FD98-5340-7D7E-6578-86D43FA0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305" y="2112400"/>
            <a:ext cx="3794619" cy="1491757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1AFA01F-CDBA-CAD6-C54B-85205212C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1" y="2113584"/>
            <a:ext cx="4860709" cy="21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6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D553-3445-BBC0-63FC-34803174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2B1A8B2D-2D5C-7AE6-D3BE-1DE378E5E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888" y="4169188"/>
            <a:ext cx="4987610" cy="682369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8EDFB0A-DA19-29D5-6E27-4BE771FA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20" y="2116284"/>
            <a:ext cx="3638550" cy="1628775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E124C8B-BB0A-7258-4E5C-F80507D3C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4" y="2117468"/>
            <a:ext cx="4472609" cy="1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9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437B0-420F-9D16-DD61-86F7EEA4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B4897845-CAE1-E29F-381F-C3D311041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77" y="4460962"/>
            <a:ext cx="6096000" cy="718835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E2F3949-0037-BACB-1DA0-65C659340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18" y="2048356"/>
            <a:ext cx="4207566" cy="1378261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AFC8E05-243F-06FB-57AC-9525FC5C7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1" y="2049540"/>
            <a:ext cx="4496275" cy="19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67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E1B3A-859C-7E31-B745-2E8CFED2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546CF4BE-6328-C75F-6A9D-53AC6002F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77" y="4554290"/>
            <a:ext cx="6096000" cy="939209"/>
          </a:xfr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7ED060E-B3A0-5414-408A-EE56065E3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41" y="2108554"/>
            <a:ext cx="3654879" cy="1462828"/>
          </a:xfrm>
          <a:prstGeom prst="rect">
            <a:avLst/>
          </a:prstGeom>
        </p:spPr>
      </p:pic>
      <p:pic>
        <p:nvPicPr>
          <p:cNvPr id="6" name="그림 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1BB81F64-0CFB-224F-AA89-64EFE4CA3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1" y="2109737"/>
            <a:ext cx="5040560" cy="221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37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6ABA0-D611-491C-B075-158474DC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9906741-C2D5-193A-0688-8CDF3EEAC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77" y="4628995"/>
            <a:ext cx="6096000" cy="808731"/>
          </a:xfrm>
        </p:spPr>
      </p:pic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41BABBCA-B2D7-AB95-2C51-17BF29BA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15" y="2074402"/>
            <a:ext cx="3854371" cy="1409700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C4648D1-E0D5-D128-6A13-876121DE3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1" y="2075585"/>
            <a:ext cx="4590933" cy="19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6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DA82-C4EB-82E4-98FA-689A54BA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계획수립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개발 주제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21B31-EFC6-D3A2-C00C-C82FF83F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95" y="3085003"/>
            <a:ext cx="2478261" cy="26956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E69581-A43A-B135-DBD0-07A3FB39B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71" y="3332952"/>
            <a:ext cx="3805653" cy="1883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876092-AABF-E140-B5BD-445243D38B44}"/>
              </a:ext>
            </a:extLst>
          </p:cNvPr>
          <p:cNvSpPr txBox="1"/>
          <p:nvPr/>
        </p:nvSpPr>
        <p:spPr>
          <a:xfrm>
            <a:off x="3407078" y="1998375"/>
            <a:ext cx="3951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	</a:t>
            </a:r>
            <a:r>
              <a:rPr lang="ko-KR" altLang="en-US" sz="3200" b="1" dirty="0"/>
              <a:t>게임 서버 관리</a:t>
            </a:r>
          </a:p>
        </p:txBody>
      </p:sp>
    </p:spTree>
    <p:extLst>
      <p:ext uri="{BB962C8B-B14F-4D97-AF65-F5344CB8AC3E}">
        <p14:creationId xmlns:p14="http://schemas.microsoft.com/office/powerpoint/2010/main" val="3984986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08B49-F405-85E6-819A-4E7701E0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Malgun Gothic"/>
                <a:ea typeface="Malgun Gothic"/>
              </a:rPr>
              <a:t>4. 물리적 설계</a:t>
            </a:r>
            <a:endParaRPr lang="ko-KR" dirty="0"/>
          </a:p>
        </p:txBody>
      </p:sp>
      <p:pic>
        <p:nvPicPr>
          <p:cNvPr id="4" name="내용 개체 틀 3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AA840E16-8973-1015-1463-D9151EEF4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397" y="4514514"/>
            <a:ext cx="5467350" cy="952500"/>
          </a:xfrm>
        </p:spPr>
      </p:pic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5FB0808-2942-8D80-4ED0-3E8E1C55C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13" y="2172902"/>
            <a:ext cx="2495550" cy="1552575"/>
          </a:xfrm>
          <a:prstGeom prst="rect">
            <a:avLst/>
          </a:prstGeom>
        </p:spPr>
      </p:pic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2BE77CA-241D-63F0-7FFE-5D63BDA5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63" y="2174085"/>
            <a:ext cx="5461789" cy="19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87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</p:spTree>
    <p:extLst>
      <p:ext uri="{BB962C8B-B14F-4D97-AF65-F5344CB8AC3E}">
        <p14:creationId xmlns:p14="http://schemas.microsoft.com/office/powerpoint/2010/main" val="628609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DA82-C4EB-82E4-98FA-689A54BA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계획수립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2. </a:t>
            </a:r>
            <a:r>
              <a:rPr lang="ko-KR" altLang="en-US" b="1" dirty="0">
                <a:solidFill>
                  <a:srgbClr val="92D050"/>
                </a:solidFill>
              </a:rPr>
              <a:t>선정이유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9F0A3C-7254-9F54-8BA1-034666BC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56" y="2613738"/>
            <a:ext cx="5730659" cy="407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24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DA82-C4EB-82E4-98FA-689A54BA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계획수립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3. </a:t>
            </a:r>
            <a:r>
              <a:rPr lang="ko-KR" altLang="en-US" b="1" dirty="0">
                <a:solidFill>
                  <a:srgbClr val="92D050"/>
                </a:solidFill>
              </a:rPr>
              <a:t>자료조사 및 분석</a:t>
            </a:r>
          </a:p>
        </p:txBody>
      </p:sp>
      <p:pic>
        <p:nvPicPr>
          <p:cNvPr id="2050" name="Picture 2" descr="EA 스튜디오 – EA Games 후방에 있는 크리에이터들 – EA 공식">
            <a:extLst>
              <a:ext uri="{FF2B5EF4-FFF2-40B4-BE49-F238E27FC236}">
                <a16:creationId xmlns:a16="http://schemas.microsoft.com/office/drawing/2014/main" id="{42461D72-CF10-2398-0D7E-438FC02F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86" y="2792385"/>
            <a:ext cx="2876706" cy="27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9BCCF8-3E3B-2C8E-B550-92404DCE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08" y="3429000"/>
            <a:ext cx="4219731" cy="13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DA82-C4EB-82E4-98FA-689A54BA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계획수립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3. </a:t>
            </a:r>
            <a:r>
              <a:rPr lang="ko-KR" altLang="en-US" b="1" dirty="0">
                <a:solidFill>
                  <a:srgbClr val="92D050"/>
                </a:solidFill>
              </a:rPr>
              <a:t>자료조사 및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9DB1B5-2422-664C-C5E4-D0B8041F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7" y="3100672"/>
            <a:ext cx="3901181" cy="2000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AEFD5A6-3810-E3AF-BE11-D2EFF6854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59" y="1005506"/>
            <a:ext cx="3589991" cy="54264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644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직사각형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(S)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직사각형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직사각형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2C1D04-249B-46E2-9FAF-8DF29CC44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 rtlCol="0">
            <a:norm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6000" b="1" dirty="0">
                <a:solidFill>
                  <a:srgbClr val="FFFFFF"/>
                </a:solidFill>
              </a:rPr>
              <a:t>개념적 설계</a:t>
            </a:r>
            <a:r>
              <a:rPr lang="en-US" altLang="ko-KR" sz="6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</a:p>
        </p:txBody>
      </p:sp>
    </p:spTree>
    <p:extLst>
      <p:ext uri="{BB962C8B-B14F-4D97-AF65-F5344CB8AC3E}">
        <p14:creationId xmlns:p14="http://schemas.microsoft.com/office/powerpoint/2010/main" val="455692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DA82-C4EB-82E4-98FA-689A54BA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1" y="593834"/>
            <a:ext cx="8596668" cy="1320800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개념적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E1653-6B4C-6E63-C72C-CF67867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92D050"/>
                </a:solidFill>
              </a:rPr>
              <a:t>1. </a:t>
            </a:r>
            <a:r>
              <a:rPr lang="ko-KR" altLang="en-US" b="1" dirty="0">
                <a:solidFill>
                  <a:srgbClr val="92D050"/>
                </a:solidFill>
              </a:rPr>
              <a:t>엔티티 </a:t>
            </a:r>
            <a:r>
              <a:rPr lang="en-US" altLang="ko-KR" b="1" dirty="0">
                <a:solidFill>
                  <a:srgbClr val="92D050"/>
                </a:solidFill>
              </a:rPr>
              <a:t>&amp; </a:t>
            </a:r>
            <a:r>
              <a:rPr lang="ko-KR" altLang="en-US" b="1" dirty="0">
                <a:solidFill>
                  <a:srgbClr val="92D050"/>
                </a:solidFill>
              </a:rPr>
              <a:t>속성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3BBE6A4-CC1D-9208-1FB6-5AC1D9FA0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619" y="571025"/>
            <a:ext cx="5291529" cy="352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B6338-46AC-3A77-22FC-3EA4754353D3}"/>
              </a:ext>
            </a:extLst>
          </p:cNvPr>
          <p:cNvSpPr txBox="1"/>
          <p:nvPr/>
        </p:nvSpPr>
        <p:spPr>
          <a:xfrm>
            <a:off x="1079291" y="4322874"/>
            <a:ext cx="6398098" cy="1994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 이름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(Game Name):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게임의 고유한 이름을 나타냅니다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 (Game ID):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게임을 고유하게 식별하는 식별자입니다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en-US" altLang="ko-KR" sz="1400" b="0" i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Söhne"/>
              </a:rPr>
              <a:t>- PK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출시일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(Release Date):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게임의 출시 날짜를 기록합니다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개발사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(Developer):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게임을 개발한 회사나 단체의 이름을 나타냅니다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플랫폼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(Platform):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게임이 지원하는 플랫폼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PC,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콘솔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모바일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나타냅니다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장르 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(Genre):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게임의 장르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액션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어드벤처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RPG)</a:t>
            </a:r>
            <a:r>
              <a:rPr lang="ko-KR" alt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 기록합니다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430321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01_TF89119559.potx" id="{ED88D85C-C9EC-40A7-B2AD-A5BC9A74E198}" vid="{446F54D0-6E5A-44A0-A6A2-EB3867091D5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EF1282-A6E9-4912-8AB9-8ED69BF70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24F515-356D-4532-BE08-F6D7771916F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3E04B51-1D33-4F14-BBD7-79D7D27E2E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170</TotalTime>
  <Words>1004</Words>
  <Application>Microsoft Office PowerPoint</Application>
  <PresentationFormat>와이드스크린</PresentationFormat>
  <Paragraphs>298</Paragraphs>
  <Slides>41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패싯</vt:lpstr>
      <vt:lpstr>데이터베이스 조별 프로젝트 -게임 서버 관리- </vt:lpstr>
      <vt:lpstr>목차</vt:lpstr>
      <vt:lpstr>-계획 수립- </vt:lpstr>
      <vt:lpstr>1. 계획수립</vt:lpstr>
      <vt:lpstr>1. 계획수립</vt:lpstr>
      <vt:lpstr>1. 계획수립</vt:lpstr>
      <vt:lpstr>1. 계획수립</vt:lpstr>
      <vt:lpstr>-개념적 설계- </vt:lpstr>
      <vt:lpstr>2. 개념적 설계</vt:lpstr>
      <vt:lpstr>PowerPoint 프레젠테이션</vt:lpstr>
      <vt:lpstr>2. 개념적 설계</vt:lpstr>
      <vt:lpstr>2. 개념적 설계</vt:lpstr>
      <vt:lpstr>2. 개념적 설계</vt:lpstr>
      <vt:lpstr>2. 개념적 설계</vt:lpstr>
      <vt:lpstr>2. 개념적 설계</vt:lpstr>
      <vt:lpstr>2. 개념적 설계</vt:lpstr>
      <vt:lpstr>2. 개념적 설계</vt:lpstr>
      <vt:lpstr>2. 개념적 설계</vt:lpstr>
      <vt:lpstr>2. 개념적 설계</vt:lpstr>
      <vt:lpstr>-논리적 설계- </vt:lpstr>
      <vt:lpstr>3. 논리적 설계</vt:lpstr>
      <vt:lpstr>3. 논리적 설계</vt:lpstr>
      <vt:lpstr>3. 논리적 설계</vt:lpstr>
      <vt:lpstr>3. 논리적 설계</vt:lpstr>
      <vt:lpstr>3. 논리적 설계</vt:lpstr>
      <vt:lpstr>3. 논리적 설계</vt:lpstr>
      <vt:lpstr>3. 논리적 설계</vt:lpstr>
      <vt:lpstr>3. 논리적 설계</vt:lpstr>
      <vt:lpstr>3. 논리적 설계</vt:lpstr>
      <vt:lpstr>3. 논리적 설계</vt:lpstr>
      <vt:lpstr>-물리적 설계- </vt:lpstr>
      <vt:lpstr>4. 물리적 설계</vt:lpstr>
      <vt:lpstr>4. 물리적 설계</vt:lpstr>
      <vt:lpstr>4. 물리적 설계</vt:lpstr>
      <vt:lpstr>4. 물리적 설계</vt:lpstr>
      <vt:lpstr>4. 물리적 설계</vt:lpstr>
      <vt:lpstr>4. 물리적 설계</vt:lpstr>
      <vt:lpstr>4. 물리적 설계</vt:lpstr>
      <vt:lpstr>4. 물리적 설계</vt:lpstr>
      <vt:lpstr>4. 물리적 설계</vt:lpstr>
      <vt:lpstr>-감사합니다-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준하 이</dc:creator>
  <cp:lastModifiedBy>동건 이</cp:lastModifiedBy>
  <cp:revision>76</cp:revision>
  <dcterms:created xsi:type="dcterms:W3CDTF">2024-05-09T10:12:27Z</dcterms:created>
  <dcterms:modified xsi:type="dcterms:W3CDTF">2024-06-22T13:18:57Z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